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26F80-216F-4AFF-8659-6BA728E2CA54}" v="1" dt="2026-03-06T10:43:22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FF072-8967-2BD1-08E6-C9545BDE8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CF4348-5A29-D255-6F7D-B3CDF5D9C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82E7D-8586-04DA-4334-93AC9243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74386-4F2F-D39B-C5C1-7F2366D3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8FF137-6280-D523-824B-4BE36397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E5447-0B4A-5F34-E178-1AF41D61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A2E9AA-7902-8085-A1E6-19242A427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F4A92-8E09-FB3C-1F0D-85787E22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7B6F87-47BE-8CFB-A5DB-122C6E6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DEE112-4017-2020-EEAB-E24E860F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51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A2224D-F0E9-22E6-2C39-8401959BE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C63EE8-3B7E-B7FD-0576-43EDE4CB8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C74C8-0872-758C-0D26-D6C49131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D4957-4350-E322-404A-E8509D58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547F8C-4C7F-36AC-E00D-BA1A9225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34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E005C-0D00-8616-B5F5-0A366EA9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257FB0-A64D-3628-660E-170238F9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2A4EB5-23F6-37BC-879F-B3F20647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0AF29E-79EF-6A3F-EAC4-251074D4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B561F2-60AB-98DF-8B0C-F9462497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6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E56D2-114E-3685-B856-52272818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A99A5-7ED7-2DB3-5DEC-30C263D5A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3967EC-2B7D-15EB-A6B8-A4AFE51C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30B573-F5DA-A9D8-0616-61928F6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3F86F6-EEF9-ACA4-689E-2B8A90A2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5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81CB3-0314-D88D-11DE-EF6DB078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33C3A0-76D5-3F0E-F85F-A1F9324C7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4652BC-DA34-C97D-1CCE-0D2875891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AB3200-3A74-5B76-7C49-12C2C568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196423-A709-3A4B-4229-3749FA78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6C6723-1827-FED3-A3D4-C3238ADE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0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0F77B-DE36-0CB0-FB5A-D684F384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66914C-1125-0872-F260-97EB8278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656CC1-8059-4229-711D-FAAF7C5C9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01EA31-9812-6CAC-362C-B204C36F8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0F82DB-615D-C690-F2E1-740B05079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3A5CE1-F214-21D1-F484-6D38523F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93B0D-0B3F-2403-F981-DBF635AD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6B9FF8-ED0B-59B0-A6C9-A8D56914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E6AF2-5252-B921-3678-B69C2B4A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8FC25A-A104-3C68-DD71-4E28C53C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BAAE3A-E1C1-396E-9DC5-25C32B17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3EBDEB-823A-4422-2930-9A353625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7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850C58-74D2-0238-E6F6-489D0DF7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F9979D-1081-441D-B7E6-3E736320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A67215-1FA8-6DB9-FA07-6A93911E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36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125F1-048B-8378-A91C-81A0D5EC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E11D2-9983-D9B8-B5FD-37744391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C03176-0AC9-61EA-2809-A35B1B703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AFDDBA-7429-DB24-DB46-96490EAE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4DED29-C276-EF16-72F2-83D13B34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B83211-383E-D290-3ABE-D7301322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62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6AD8D-BB5D-D0A7-975E-20286777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A27CCD-EA61-1030-C4FF-7BD894B3F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576938-3CCF-1BB5-10EF-2E695A4FE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3C48C0-1180-7B62-9C8C-FAFA67D6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059830-4296-DCF4-2B0E-C3D38600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7E729F-AE9F-2DCC-2AB0-38E40E6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8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0523A3-42D0-0BCD-F0EE-C4CEB538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E1D5A3-9777-1CDF-431B-5A0DF5858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269CC-754B-F818-250B-5BC901692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BDCD2-FE0E-486B-A4FE-4B4F59362558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DB2E1-C9A0-3860-3889-68DA2CBD7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4B16F0-5A1D-B584-F5AE-1526B4C40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513640-3587-43D9-B627-0FC2B7D24CF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1D04DE-3CF0-FD95-D772-C626E208F6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34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68791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FC4C55E-D3A8-A389-55B3-18476A3F3354}"/>
              </a:ext>
            </a:extLst>
          </p:cNvPr>
          <p:cNvSpPr txBox="1"/>
          <p:nvPr/>
        </p:nvSpPr>
        <p:spPr>
          <a:xfrm>
            <a:off x="5688623" y="1203785"/>
            <a:ext cx="61072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0C1014"/>
                </a:solidFill>
                <a:effectLst/>
                <a:latin typeface="-apple-system"/>
              </a:rPr>
              <a:t>ℹ️ 𝗜𝗡𝗙𝗢 𝗘𝗔𝗨 ℹ️</a:t>
            </a:r>
            <a:br>
              <a:rPr lang="fr-FR" dirty="0"/>
            </a:br>
            <a:endParaRPr lang="fr-FR" dirty="0"/>
          </a:p>
          <a:p>
            <a:r>
              <a:rPr lang="fr-FR" dirty="0"/>
              <a:t>💧 </a:t>
            </a:r>
            <a:r>
              <a:rPr lang="fr-FR" b="1" dirty="0"/>
              <a:t>Point sur l’eau du Plateau du Thelle</a:t>
            </a:r>
            <a:endParaRPr lang="fr-FR" dirty="0"/>
          </a:p>
          <a:p>
            <a:endParaRPr lang="fr-FR" dirty="0"/>
          </a:p>
          <a:p>
            <a:r>
              <a:rPr lang="fr-FR" dirty="0"/>
              <a:t>Un </a:t>
            </a:r>
            <a:r>
              <a:rPr lang="fr-FR" b="1" dirty="0"/>
              <a:t>épisode technique</a:t>
            </a:r>
            <a:r>
              <a:rPr lang="fr-FR" dirty="0"/>
              <a:t> sur l’usine de Puiseux-le-Hauberger peut occasionner ponctuellement </a:t>
            </a:r>
            <a:r>
              <a:rPr lang="fr-FR" b="1" dirty="0"/>
              <a:t>une légère coloration ou une odeur particulière</a:t>
            </a:r>
            <a:r>
              <a:rPr lang="fr-FR" dirty="0"/>
              <a:t> de l’eau.</a:t>
            </a:r>
          </a:p>
          <a:p>
            <a:endParaRPr lang="fr-FR" dirty="0"/>
          </a:p>
          <a:p>
            <a:r>
              <a:rPr lang="fr-FR" dirty="0"/>
              <a:t>✅ Malgré ces phénomènes, les contrôles réalisés et suivis par l’Agence Régionale de Santé, </a:t>
            </a:r>
            <a:r>
              <a:rPr lang="fr-FR" b="1" dirty="0"/>
              <a:t>confirment qu’il n’y a pas de non-conformité sanitaire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👉Les équipes du SIEPT et du délégataire en eau potable SUEZ, restent mobilisées pour un retour progressif à un fonctionnement normal.</a:t>
            </a:r>
          </a:p>
          <a:p>
            <a:endParaRPr lang="fr-FR" dirty="0"/>
          </a:p>
          <a:p>
            <a:r>
              <a:rPr lang="fr-FR" dirty="0"/>
              <a:t>Pour toute question : 0 977 408 408 ou votre mairie.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DC03FD3-F676-D873-0E6B-CEC61E90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1" y="115614"/>
            <a:ext cx="10515600" cy="1325563"/>
          </a:xfrm>
        </p:spPr>
        <p:txBody>
          <a:bodyPr/>
          <a:lstStyle/>
          <a:p>
            <a:r>
              <a:rPr lang="fr-FR" dirty="0"/>
              <a:t>Post Facebook</a:t>
            </a:r>
          </a:p>
        </p:txBody>
      </p:sp>
      <p:pic>
        <p:nvPicPr>
          <p:cNvPr id="8" name="Image 7" descr="Une image contenant personne, intérieur, Matière transparente, boisson&#10;&#10;Le contenu généré par l’IA peut être incorrect.">
            <a:extLst>
              <a:ext uri="{FF2B5EF4-FFF2-40B4-BE49-F238E27FC236}">
                <a16:creationId xmlns:a16="http://schemas.microsoft.com/office/drawing/2014/main" id="{2D9D978F-3854-05B2-200C-4617E47D1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" y="2039006"/>
            <a:ext cx="5004541" cy="3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5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CE64A-E648-333A-9039-C834C68A5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931EB93-A451-085C-5B82-D9E5D3816CC1}"/>
              </a:ext>
            </a:extLst>
          </p:cNvPr>
          <p:cNvSpPr txBox="1"/>
          <p:nvPr/>
        </p:nvSpPr>
        <p:spPr>
          <a:xfrm>
            <a:off x="299444" y="4071224"/>
            <a:ext cx="114700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Épisode technique sur l’usine de Puiseux-le-Hauberger</a:t>
            </a:r>
          </a:p>
          <a:p>
            <a:r>
              <a:rPr lang="fr-FR" sz="1400" dirty="0"/>
              <a:t>Un </a:t>
            </a:r>
            <a:r>
              <a:rPr lang="fr-FR" sz="1400" b="1" dirty="0"/>
              <a:t>épisode technique</a:t>
            </a:r>
            <a:r>
              <a:rPr lang="fr-FR" sz="1400" dirty="0"/>
              <a:t> sur l’usine de production d’eau potable de Puiseux-le-Hauberger peut provoquer ponctuellement une </a:t>
            </a:r>
            <a:r>
              <a:rPr lang="fr-FR" sz="1400" b="1" dirty="0"/>
              <a:t>coloration ou une odeur inhabituelle</a:t>
            </a:r>
            <a:r>
              <a:rPr lang="fr-FR" sz="1400" dirty="0"/>
              <a:t> de l’eau. Ces phénomènes sont liés aux interventions en cours sur les installations et le réseau.</a:t>
            </a:r>
          </a:p>
          <a:p>
            <a:r>
              <a:rPr lang="fr-FR" sz="1400" dirty="0"/>
              <a:t>Les </a:t>
            </a:r>
            <a:r>
              <a:rPr lang="fr-FR" sz="1400" b="1" dirty="0"/>
              <a:t>contrôles réalisés</a:t>
            </a:r>
            <a:r>
              <a:rPr lang="fr-FR" sz="1400" dirty="0"/>
              <a:t>, en lien avec l’Agence Régionale de Santé Hauts-de-France, </a:t>
            </a:r>
            <a:r>
              <a:rPr lang="fr-FR" sz="1400" b="1" dirty="0"/>
              <a:t>confirment qu’il n’y a pas de non-conformité sanitaire</a:t>
            </a:r>
            <a:r>
              <a:rPr lang="fr-FR" sz="1400" dirty="0"/>
              <a:t> et qu’aucune restriction d’usage de l’eau n’est nécessaire.</a:t>
            </a:r>
          </a:p>
          <a:p>
            <a:r>
              <a:rPr lang="fr-FR" sz="1400" dirty="0"/>
              <a:t>Les équipes du </a:t>
            </a:r>
            <a:r>
              <a:rPr lang="fr-FR" sz="1400" b="1" dirty="0"/>
              <a:t>Syndicat Intercommunal des Eaux du Plateau du Thelle et de votre délégataire en eau potable SUEZ </a:t>
            </a:r>
            <a:r>
              <a:rPr lang="fr-FR" sz="1400" dirty="0"/>
              <a:t>restent pleinement </a:t>
            </a:r>
            <a:r>
              <a:rPr lang="fr-FR" sz="1400" b="1" dirty="0"/>
              <a:t>mobilisées</a:t>
            </a:r>
            <a:r>
              <a:rPr lang="fr-FR" sz="1400" dirty="0"/>
              <a:t> pour assurer la continuité du service et un retour progressif à un fonctionnement stabilisé.</a:t>
            </a:r>
          </a:p>
          <a:p>
            <a:r>
              <a:rPr lang="fr-FR" sz="1400" dirty="0"/>
              <a:t>Pour toute question, vous pouvez contacter :</a:t>
            </a:r>
          </a:p>
          <a:p>
            <a:r>
              <a:rPr lang="fr-FR" sz="1400" dirty="0"/>
              <a:t>Le service clientèle SUEZ : </a:t>
            </a:r>
            <a:r>
              <a:rPr lang="fr-FR" sz="1400" b="1" dirty="0"/>
              <a:t>0 977 408 408</a:t>
            </a:r>
            <a:endParaRPr lang="fr-FR" sz="1400" dirty="0"/>
          </a:p>
          <a:p>
            <a:r>
              <a:rPr lang="fr-FR" sz="1400" dirty="0"/>
              <a:t>Le Syndicat Intercommunal des Eaux du Plateau du Thelle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C26B464-3522-F033-69FB-84DBC455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61" y="115614"/>
            <a:ext cx="4861641" cy="1325563"/>
          </a:xfrm>
        </p:spPr>
        <p:txBody>
          <a:bodyPr/>
          <a:lstStyle/>
          <a:p>
            <a:r>
              <a:rPr lang="fr-FR" dirty="0"/>
              <a:t>Site internet</a:t>
            </a:r>
          </a:p>
        </p:txBody>
      </p:sp>
      <p:pic>
        <p:nvPicPr>
          <p:cNvPr id="8" name="Image 7" descr="Une image contenant personne, intérieur, Matière transparente, boisson&#10;&#10;Le contenu généré par l’IA peut être incorrect.">
            <a:extLst>
              <a:ext uri="{FF2B5EF4-FFF2-40B4-BE49-F238E27FC236}">
                <a16:creationId xmlns:a16="http://schemas.microsoft.com/office/drawing/2014/main" id="{388B6813-3B80-47A6-75D9-DEE3B4D8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1" y="1676230"/>
            <a:ext cx="3322986" cy="21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9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c3288c-0cde-4373-8dd3-5ed17dc5fa9e">
      <Terms xmlns="http://schemas.microsoft.com/office/infopath/2007/PartnerControls"/>
    </lcf76f155ced4ddcb4097134ff3c332f>
    <TaxCatchAll xmlns="8c125bdc-ca7e-4a31-9be7-6d6cc331494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6ED36E20E4E428F862AC054AE95B2" ma:contentTypeVersion="20" ma:contentTypeDescription="Crée un document." ma:contentTypeScope="" ma:versionID="f45912007c03784d03d07e393d154f4e">
  <xsd:schema xmlns:xsd="http://www.w3.org/2001/XMLSchema" xmlns:xs="http://www.w3.org/2001/XMLSchema" xmlns:p="http://schemas.microsoft.com/office/2006/metadata/properties" xmlns:ns2="afc3288c-0cde-4373-8dd3-5ed17dc5fa9e" xmlns:ns3="8c125bdc-ca7e-4a31-9be7-6d6cc3314948" targetNamespace="http://schemas.microsoft.com/office/2006/metadata/properties" ma:root="true" ma:fieldsID="576e5744546b4ad6c55b574a974eb1ab" ns2:_="" ns3:_="">
    <xsd:import namespace="afc3288c-0cde-4373-8dd3-5ed17dc5fa9e"/>
    <xsd:import namespace="8c125bdc-ca7e-4a31-9be7-6d6cc33149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3288c-0cde-4373-8dd3-5ed17dc5f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0ace10e6-8c8a-46b5-9435-807f619c65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25bdc-ca7e-4a31-9be7-6d6cc331494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b365d5a-eb5d-408d-a9e5-78e896f233b3}" ma:internalName="TaxCatchAll" ma:showField="CatchAllData" ma:web="8c125bdc-ca7e-4a31-9be7-6d6cc33149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ace10e6-8c8a-46b5-9435-807f619c65c5" ContentTypeId="0x0101" PreviousValue="false"/>
</file>

<file path=customXml/itemProps1.xml><?xml version="1.0" encoding="utf-8"?>
<ds:datastoreItem xmlns:ds="http://schemas.openxmlformats.org/officeDocument/2006/customXml" ds:itemID="{37996402-F4C2-45BA-AFFF-45F7B2E60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3BF147-CBBB-4426-BE99-1024137EAB0B}">
  <ds:schemaRefs>
    <ds:schemaRef ds:uri="http://schemas.microsoft.com/office/2006/metadata/properties"/>
    <ds:schemaRef ds:uri="http://schemas.microsoft.com/office/infopath/2007/PartnerControls"/>
    <ds:schemaRef ds:uri="afc3288c-0cde-4373-8dd3-5ed17dc5fa9e"/>
    <ds:schemaRef ds:uri="8c125bdc-ca7e-4a31-9be7-6d6cc3314948"/>
  </ds:schemaRefs>
</ds:datastoreItem>
</file>

<file path=customXml/itemProps3.xml><?xml version="1.0" encoding="utf-8"?>
<ds:datastoreItem xmlns:ds="http://schemas.openxmlformats.org/officeDocument/2006/customXml" ds:itemID="{01B46E7A-43B8-42C0-8353-9696E96A0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c3288c-0cde-4373-8dd3-5ed17dc5fa9e"/>
    <ds:schemaRef ds:uri="8c125bdc-ca7e-4a31-9be7-6d6cc3314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E164AE-BC14-4501-9ED7-DA53324B3729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04d09258-035b-4e4f-ae3e-d79ff3d418d8}" enabled="1" method="Standard" siteId="{f4a12867-922d-4b9d-bb85-9ee7898512a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</Words>
  <Application>Microsoft Office PowerPoint</Application>
  <PresentationFormat>Grand écran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-apple-system</vt:lpstr>
      <vt:lpstr>Aptos</vt:lpstr>
      <vt:lpstr>Aptos Display</vt:lpstr>
      <vt:lpstr>Arial</vt:lpstr>
      <vt:lpstr>Calibri</vt:lpstr>
      <vt:lpstr>Thème Office</vt:lpstr>
      <vt:lpstr>Post Facebook</vt:lpstr>
      <vt:lpstr>Site internet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Facebook</dc:title>
  <dc:creator>Pejs, Melanie</dc:creator>
  <cp:lastModifiedBy>Annick Mourigeau</cp:lastModifiedBy>
  <cp:revision>2</cp:revision>
  <dcterms:created xsi:type="dcterms:W3CDTF">2026-03-06T10:06:10Z</dcterms:created>
  <dcterms:modified xsi:type="dcterms:W3CDTF">2026-03-07T08:35:12Z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Thème Office:8</vt:lpwstr>
  </property>
  <property fmtid="{D5CDD505-2E9C-101B-9397-08002B2CF9AE}" pid="3" name="ClassificationContentMarkingFooterText">
    <vt:lpwstr>General</vt:lpwstr>
  </property>
  <property fmtid="{D5CDD505-2E9C-101B-9397-08002B2CF9AE}" pid="4" name="ContentTypeId">
    <vt:lpwstr>0x01010032C6ED36E20E4E428F862AC054AE95B2</vt:lpwstr>
  </property>
</Properties>
</file>